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9F274-0279-4E70-ABAD-9916A4E75D86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966E-0F41-4314-BD25-83AF75FF26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Морозные узоры на окне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воспитатель МКОУ «Первомайская СОШ»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Детский сад </a:t>
            </a:r>
            <a:r>
              <a:rPr lang="ru-RU" smtClean="0">
                <a:solidFill>
                  <a:schemeClr val="tx1"/>
                </a:solidFill>
              </a:rPr>
              <a:t>«Гнёздышко»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Капустина Юлия Михайловна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9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6162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Tm="5444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 advTm="5227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19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5741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64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advTm="5803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5288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  <p:transition advTm="5569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зор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897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Морозные узоры на окне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Морозные узоры на окне</dc:title>
  <dc:creator>Admin</dc:creator>
  <cp:lastModifiedBy>!</cp:lastModifiedBy>
  <cp:revision>4</cp:revision>
  <dcterms:created xsi:type="dcterms:W3CDTF">2013-01-21T14:09:33Z</dcterms:created>
  <dcterms:modified xsi:type="dcterms:W3CDTF">2017-12-13T01:56:40Z</dcterms:modified>
</cp:coreProperties>
</file>